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7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5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4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3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35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4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94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9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8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4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D6272-24AA-457D-BD68-81DCBEF86A4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B25B8-AB79-49CE-8398-092480F0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68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307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118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858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ILIYAZMAHAMAD MALEK</dc:creator>
  <cp:lastModifiedBy>ILIYAZMAHAMAD MALEK</cp:lastModifiedBy>
  <cp:revision>1</cp:revision>
  <dcterms:created xsi:type="dcterms:W3CDTF">2025-06-19T06:52:15Z</dcterms:created>
  <dcterms:modified xsi:type="dcterms:W3CDTF">2025-06-19T06:53:35Z</dcterms:modified>
</cp:coreProperties>
</file>